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65" r:id="rId2"/>
    <p:sldId id="260" r:id="rId3"/>
    <p:sldId id="259" r:id="rId4"/>
    <p:sldId id="257" r:id="rId5"/>
    <p:sldId id="261" r:id="rId6"/>
    <p:sldId id="262" r:id="rId7"/>
    <p:sldId id="264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187"/>
  </p:normalViewPr>
  <p:slideViewPr>
    <p:cSldViewPr snapToGrid="0" snapToObjects="1">
      <p:cViewPr varScale="1">
        <p:scale>
          <a:sx n="96" d="100"/>
          <a:sy n="96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4/26/20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2BB8C-B980-F04B-853D-7BEF444C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apps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CFD6C-A78E-8E48-BD94-E6EDB55AE2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Glow/Clue (most used)</a:t>
            </a:r>
          </a:p>
        </p:txBody>
      </p:sp>
    </p:spTree>
    <p:extLst>
      <p:ext uri="{BB962C8B-B14F-4D97-AF65-F5344CB8AC3E}">
        <p14:creationId xmlns:p14="http://schemas.microsoft.com/office/powerpoint/2010/main" val="653053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4B5740DB-6939-3349-BD19-1BE4DC3E2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35" r="-1" b="27731"/>
          <a:stretch/>
        </p:blipFill>
        <p:spPr>
          <a:xfrm>
            <a:off x="804334" y="804334"/>
            <a:ext cx="10583332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208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FB81ABC2-1FFB-1C42-A2F7-24456340F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683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441F6-513D-C841-87BA-88B1893D9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511" y="2286000"/>
            <a:ext cx="2286000" cy="2286000"/>
          </a:xfrm>
          <a:prstGeom prst="flowChartDocument">
            <a:avLst/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pregnancy</a:t>
            </a:r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1E14715B-2E40-4760-AE23-026845A30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919" y="2121408"/>
            <a:ext cx="2615184" cy="2615184"/>
          </a:xfrm>
          <a:prstGeom prst="flowChartDocument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D08429-4C7A-4C37-848C-C1613E31D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8017" y="640080"/>
            <a:ext cx="7662672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8F4B2B-96EA-4C0F-84D3-5728F7CF0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7181" y="802767"/>
            <a:ext cx="7324344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144E8A-EB38-2840-8555-647C00C51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00632" y="1122807"/>
            <a:ext cx="2417443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5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7EFD1-A242-5245-9C5D-EC1266E09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09" y="2286000"/>
            <a:ext cx="2286000" cy="2286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900">
                <a:solidFill>
                  <a:srgbClr val="FFFFFF"/>
                </a:solidFill>
              </a:rPr>
              <a:t>Inviting partner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D7B0778-03F9-43B3-80DD-DDF646F0D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1417" y="2121408"/>
            <a:ext cx="2615184" cy="2615184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1415DC-841D-4284-8488-42FAEEB31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8017" y="640080"/>
            <a:ext cx="7662672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8E06871-264F-4FAC-8BC5-4DAAE2257F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7181" y="802767"/>
            <a:ext cx="7324344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CA72AF-5F84-3B43-8FF4-0E68F235F2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00632" y="1122807"/>
            <a:ext cx="2417443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77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EDC47-7A51-A04D-9AE1-C8814DAB3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46" y="2286000"/>
            <a:ext cx="2286000" cy="2286000"/>
          </a:xfrm>
          <a:prstGeom prst="roundRect">
            <a:avLst>
              <a:gd name="adj" fmla="val 14141"/>
            </a:avLst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Interface design of currently available apps</a:t>
            </a:r>
          </a:p>
        </p:txBody>
      </p:sp>
      <p:sp>
        <p:nvSpPr>
          <p:cNvPr id="15" name="Rounded Rectangle 7">
            <a:extLst>
              <a:ext uri="{FF2B5EF4-FFF2-40B4-BE49-F238E27FC236}">
                <a16:creationId xmlns:a16="http://schemas.microsoft.com/office/drawing/2014/main" id="{195A7738-D4D9-4E15-A635-CA28918C1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554" y="2121408"/>
            <a:ext cx="2615184" cy="2615184"/>
          </a:xfrm>
          <a:prstGeom prst="roundRect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F813E79E-894E-4011-B4B0-93B31C4E1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8017" y="640080"/>
            <a:ext cx="7662672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1DDD9C-2B95-4688-9DD6-D3AC34FF9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7181" y="802767"/>
            <a:ext cx="7324344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ECA68C-138A-6E4E-8AD7-B206D1642E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15292" y="1122807"/>
            <a:ext cx="5788122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452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holding, display, man&#10;&#10;Description automatically generated">
            <a:extLst>
              <a:ext uri="{FF2B5EF4-FFF2-40B4-BE49-F238E27FC236}">
                <a16:creationId xmlns:a16="http://schemas.microsoft.com/office/drawing/2014/main" id="{B25F60D8-B52A-F341-B51E-FC014ED14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266" r="2" b="47631"/>
          <a:stretch/>
        </p:blipFill>
        <p:spPr>
          <a:xfrm>
            <a:off x="2006747" y="804334"/>
            <a:ext cx="8178506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40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6760F-A4FC-E042-A91C-15A2BFF8C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511" y="2286000"/>
            <a:ext cx="2286000" cy="2286000"/>
          </a:xfrm>
          <a:prstGeom prst="flowChartDocument">
            <a:avLst/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Fertile window</a:t>
            </a:r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1E14715B-2E40-4760-AE23-026845A30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919" y="2121408"/>
            <a:ext cx="2615184" cy="2615184"/>
          </a:xfrm>
          <a:prstGeom prst="flowChartDocument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D08429-4C7A-4C37-848C-C1613E31D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8017" y="640080"/>
            <a:ext cx="7662672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8F4B2B-96EA-4C0F-84D3-5728F7CF0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7181" y="802767"/>
            <a:ext cx="7324344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device, clock&#10;&#10;Description automatically generated">
            <a:extLst>
              <a:ext uri="{FF2B5EF4-FFF2-40B4-BE49-F238E27FC236}">
                <a16:creationId xmlns:a16="http://schemas.microsoft.com/office/drawing/2014/main" id="{C7EAD6DC-86DE-5F49-A7B6-9A4017EF9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00632" y="1122807"/>
            <a:ext cx="2417443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730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4B2EC-D0A1-7243-B9D2-109E9B860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759F6-BEB9-4243-ABC9-3A887BD044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740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aper, table&#10;&#10;Description automatically generated">
            <a:extLst>
              <a:ext uri="{FF2B5EF4-FFF2-40B4-BE49-F238E27FC236}">
                <a16:creationId xmlns:a16="http://schemas.microsoft.com/office/drawing/2014/main" id="{61FBD176-69A2-484B-A608-FBF06BB809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8" b="1999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238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4BEF3F1-2817-4593-8575-BCF2AAB42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C4B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able&#10;&#10;Description automatically generated">
            <a:extLst>
              <a:ext uri="{FF2B5EF4-FFF2-40B4-BE49-F238E27FC236}">
                <a16:creationId xmlns:a16="http://schemas.microsoft.com/office/drawing/2014/main" id="{E5B50CE8-7D30-DC4D-B833-8D8372845D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792" b="10218"/>
          <a:stretch/>
        </p:blipFill>
        <p:spPr>
          <a:xfrm>
            <a:off x="970788" y="969264"/>
            <a:ext cx="10250424" cy="491947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FF9A2C9-7772-4A25-A286-C89751B17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6" y="804672"/>
            <a:ext cx="10579608" cy="5248656"/>
          </a:xfrm>
          <a:prstGeom prst="rect">
            <a:avLst/>
          </a:prstGeom>
          <a:noFill/>
          <a:ln w="2540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4300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Microsoft Macintosh PowerPoint</Application>
  <PresentationFormat>Widescreen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Parcel</vt:lpstr>
      <vt:lpstr>Current apps</vt:lpstr>
      <vt:lpstr>pregnancy</vt:lpstr>
      <vt:lpstr>Inviting partner</vt:lpstr>
      <vt:lpstr>Interface design of currently available apps</vt:lpstr>
      <vt:lpstr>PowerPoint Presentation</vt:lpstr>
      <vt:lpstr>Fertile window</vt:lpstr>
      <vt:lpstr>prototype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Current apps</dc:title>
  <dc:creator>Ruiz, Sofia</dc:creator>
  <cp:lastModifiedBy>Ruiz, Sofia</cp:lastModifiedBy>
  <cp:revision>1</cp:revision>
  <dcterms:created xsi:type="dcterms:W3CDTF">2020-04-27T02:10:02Z</dcterms:created>
  <dcterms:modified xsi:type="dcterms:W3CDTF">2020-04-27T02:10:25Z</dcterms:modified>
</cp:coreProperties>
</file>